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93A2-76C1-436F-A2BA-5E7FE0016D89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4F78-2988-4A24-824D-7E64FC67AD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93A2-76C1-436F-A2BA-5E7FE0016D89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4F78-2988-4A24-824D-7E64FC67A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93A2-76C1-436F-A2BA-5E7FE0016D89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4F78-2988-4A24-824D-7E64FC67A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93A2-76C1-436F-A2BA-5E7FE0016D89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4F78-2988-4A24-824D-7E64FC67A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93A2-76C1-436F-A2BA-5E7FE0016D89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8724F78-2988-4A24-824D-7E64FC67ADD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93A2-76C1-436F-A2BA-5E7FE0016D89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4F78-2988-4A24-824D-7E64FC67A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93A2-76C1-436F-A2BA-5E7FE0016D89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4F78-2988-4A24-824D-7E64FC67A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93A2-76C1-436F-A2BA-5E7FE0016D89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4F78-2988-4A24-824D-7E64FC67A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93A2-76C1-436F-A2BA-5E7FE0016D89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4F78-2988-4A24-824D-7E64FC67A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93A2-76C1-436F-A2BA-5E7FE0016D89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4F78-2988-4A24-824D-7E64FC67A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93A2-76C1-436F-A2BA-5E7FE0016D89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4F78-2988-4A24-824D-7E64FC67A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D993A2-76C1-436F-A2BA-5E7FE0016D89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724F78-2988-4A24-824D-7E64FC67ADD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Festa</a:t>
            </a:r>
            <a:r>
              <a:rPr lang="en-US" dirty="0" smtClean="0"/>
              <a:t> del </a:t>
            </a:r>
            <a:r>
              <a:rPr lang="en-US" dirty="0" err="1" smtClean="0"/>
              <a:t>Lavoro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Ignazio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30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dirty="0" smtClean="0"/>
              <a:t>Labor Day is celebrated on May 1.</a:t>
            </a:r>
          </a:p>
          <a:p>
            <a:r>
              <a:rPr lang="en-US" dirty="0" smtClean="0"/>
              <a:t>Labor Day came from the activists called Knights of Labor in New York.</a:t>
            </a:r>
          </a:p>
          <a:p>
            <a:r>
              <a:rPr lang="en-US" dirty="0" smtClean="0"/>
              <a:t>They fought for better work conditions and hours, they won in 1884</a:t>
            </a:r>
          </a:p>
          <a:p>
            <a:r>
              <a:rPr lang="en-US" dirty="0" smtClean="0"/>
              <a:t>In Italy Labor Day was celebrated on April 21 because of World War Two.</a:t>
            </a:r>
          </a:p>
          <a:p>
            <a:r>
              <a:rPr lang="en-US" dirty="0" smtClean="0"/>
              <a:t>It was returned to May 1</a:t>
            </a:r>
            <a:r>
              <a:rPr lang="en-US" baseline="30000" dirty="0" smtClean="0"/>
              <a:t>st</a:t>
            </a:r>
            <a:r>
              <a:rPr lang="en-US" dirty="0" smtClean="0"/>
              <a:t> once WWII was over. </a:t>
            </a:r>
          </a:p>
          <a:p>
            <a:r>
              <a:rPr lang="en-US" dirty="0" smtClean="0"/>
              <a:t>Celebrating Labor Day consists of relaxing and taking a day off from laboring. </a:t>
            </a:r>
          </a:p>
        </p:txBody>
      </p:sp>
    </p:spTree>
    <p:extLst>
      <p:ext uri="{BB962C8B-B14F-4D97-AF65-F5344CB8AC3E}">
        <p14:creationId xmlns:p14="http://schemas.microsoft.com/office/powerpoint/2010/main" val="1182410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74" y="543197"/>
            <a:ext cx="5362222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302" y="543197"/>
            <a:ext cx="3400778" cy="4847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3867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</TotalTime>
  <Words>81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Festa del Lavoro</vt:lpstr>
      <vt:lpstr>PowerPoint Presentation</vt:lpstr>
      <vt:lpstr>PowerPoint Presentation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Festa del Lavoro</dc:title>
  <dc:creator>Kevin Kenna</dc:creator>
  <cp:lastModifiedBy>Kevin Kenna</cp:lastModifiedBy>
  <cp:revision>4</cp:revision>
  <dcterms:created xsi:type="dcterms:W3CDTF">2013-06-06T13:01:23Z</dcterms:created>
  <dcterms:modified xsi:type="dcterms:W3CDTF">2013-06-06T13:34:15Z</dcterms:modified>
</cp:coreProperties>
</file>